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2" r:id="rId2"/>
    <p:sldId id="263" r:id="rId3"/>
  </p:sldIdLst>
  <p:sldSz cx="32399288" cy="43200638"/>
  <p:notesSz cx="7099300" cy="10234613"/>
  <p:defaultTextStyle>
    <a:defPPr>
      <a:defRPr lang="zh-CN"/>
    </a:defPPr>
    <a:lvl1pPr marL="0" algn="l" defTabSz="3628390" rtl="0" eaLnBrk="1" latinLnBrk="0" hangingPunct="1">
      <a:defRPr sz="7145" kern="1200">
        <a:solidFill>
          <a:schemeClr val="tx1"/>
        </a:solidFill>
        <a:latin typeface="+mn-lt"/>
        <a:ea typeface="+mn-ea"/>
        <a:cs typeface="+mn-cs"/>
      </a:defRPr>
    </a:lvl1pPr>
    <a:lvl2pPr marL="1814195" algn="l" defTabSz="3628390" rtl="0" eaLnBrk="1" latinLnBrk="0" hangingPunct="1">
      <a:defRPr sz="7145" kern="1200">
        <a:solidFill>
          <a:schemeClr val="tx1"/>
        </a:solidFill>
        <a:latin typeface="+mn-lt"/>
        <a:ea typeface="+mn-ea"/>
        <a:cs typeface="+mn-cs"/>
      </a:defRPr>
    </a:lvl2pPr>
    <a:lvl3pPr marL="3629025" algn="l" defTabSz="3628390" rtl="0" eaLnBrk="1" latinLnBrk="0" hangingPunct="1">
      <a:defRPr sz="7145" kern="1200">
        <a:solidFill>
          <a:schemeClr val="tx1"/>
        </a:solidFill>
        <a:latin typeface="+mn-lt"/>
        <a:ea typeface="+mn-ea"/>
        <a:cs typeface="+mn-cs"/>
      </a:defRPr>
    </a:lvl3pPr>
    <a:lvl4pPr marL="5443220" algn="l" defTabSz="3628390" rtl="0" eaLnBrk="1" latinLnBrk="0" hangingPunct="1">
      <a:defRPr sz="7145" kern="1200">
        <a:solidFill>
          <a:schemeClr val="tx1"/>
        </a:solidFill>
        <a:latin typeface="+mn-lt"/>
        <a:ea typeface="+mn-ea"/>
        <a:cs typeface="+mn-cs"/>
      </a:defRPr>
    </a:lvl4pPr>
    <a:lvl5pPr marL="7257415" algn="l" defTabSz="3628390" rtl="0" eaLnBrk="1" latinLnBrk="0" hangingPunct="1">
      <a:defRPr sz="7145" kern="1200">
        <a:solidFill>
          <a:schemeClr val="tx1"/>
        </a:solidFill>
        <a:latin typeface="+mn-lt"/>
        <a:ea typeface="+mn-ea"/>
        <a:cs typeface="+mn-cs"/>
      </a:defRPr>
    </a:lvl5pPr>
    <a:lvl6pPr marL="9072245" algn="l" defTabSz="3628390" rtl="0" eaLnBrk="1" latinLnBrk="0" hangingPunct="1">
      <a:defRPr sz="7145" kern="1200">
        <a:solidFill>
          <a:schemeClr val="tx1"/>
        </a:solidFill>
        <a:latin typeface="+mn-lt"/>
        <a:ea typeface="+mn-ea"/>
        <a:cs typeface="+mn-cs"/>
      </a:defRPr>
    </a:lvl6pPr>
    <a:lvl7pPr marL="10886440" algn="l" defTabSz="3628390" rtl="0" eaLnBrk="1" latinLnBrk="0" hangingPunct="1">
      <a:defRPr sz="7145" kern="1200">
        <a:solidFill>
          <a:schemeClr val="tx1"/>
        </a:solidFill>
        <a:latin typeface="+mn-lt"/>
        <a:ea typeface="+mn-ea"/>
        <a:cs typeface="+mn-cs"/>
      </a:defRPr>
    </a:lvl7pPr>
    <a:lvl8pPr marL="12700635" algn="l" defTabSz="3628390" rtl="0" eaLnBrk="1" latinLnBrk="0" hangingPunct="1">
      <a:defRPr sz="7145" kern="1200">
        <a:solidFill>
          <a:schemeClr val="tx1"/>
        </a:solidFill>
        <a:latin typeface="+mn-lt"/>
        <a:ea typeface="+mn-ea"/>
        <a:cs typeface="+mn-cs"/>
      </a:defRPr>
    </a:lvl8pPr>
    <a:lvl9pPr marL="14515465" algn="l" defTabSz="3628390" rtl="0" eaLnBrk="1" latinLnBrk="0" hangingPunct="1">
      <a:defRPr sz="714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538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33CC"/>
    <a:srgbClr val="3F2734"/>
    <a:srgbClr val="2F4152"/>
    <a:srgbClr val="0000FF"/>
    <a:srgbClr val="F3FFFF"/>
    <a:srgbClr val="F0FCFF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85" autoAdjust="0"/>
  </p:normalViewPr>
  <p:slideViewPr>
    <p:cSldViewPr snapToGrid="0" showGuides="1">
      <p:cViewPr varScale="1">
        <p:scale>
          <a:sx n="17" d="100"/>
          <a:sy n="17" d="100"/>
        </p:scale>
        <p:origin x="3096" y="114"/>
      </p:cViewPr>
      <p:guideLst>
        <p:guide orient="horz" pos="13538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6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38" tIns="49520" rIns="99038" bIns="49520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38" tIns="49520" rIns="99038" bIns="49520" rtlCol="0"/>
          <a:lstStyle>
            <a:lvl1pPr algn="r">
              <a:defRPr sz="1300"/>
            </a:lvl1pPr>
          </a:lstStyle>
          <a:p>
            <a:fld id="{F495CEF7-4BAC-4DFA-A515-1A254F0E5C87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1108"/>
            <a:ext cx="3076363" cy="513507"/>
          </a:xfrm>
          <a:prstGeom prst="rect">
            <a:avLst/>
          </a:prstGeom>
        </p:spPr>
        <p:txBody>
          <a:bodyPr vert="horz" lIns="99038" tIns="49520" rIns="99038" bIns="49520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1294" y="9721108"/>
            <a:ext cx="3076363" cy="513507"/>
          </a:xfrm>
          <a:prstGeom prst="rect">
            <a:avLst/>
          </a:prstGeom>
        </p:spPr>
        <p:txBody>
          <a:bodyPr vert="horz" lIns="99038" tIns="49520" rIns="99038" bIns="49520" rtlCol="0" anchor="b"/>
          <a:lstStyle>
            <a:lvl1pPr algn="r">
              <a:defRPr sz="1300"/>
            </a:lvl1pPr>
          </a:lstStyle>
          <a:p>
            <a:fld id="{12FA6BA7-EAA6-4B7D-8328-B4F8B857007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098765" y="10179351"/>
            <a:ext cx="27291222" cy="30597502"/>
          </a:xfrm>
          <a:prstGeom prst="rect">
            <a:avLst/>
          </a:prstGeom>
          <a:solidFill>
            <a:schemeClr val="accent4">
              <a:alpha val="9000"/>
            </a:schemeClr>
          </a:solidFill>
          <a:ln>
            <a:solidFill>
              <a:schemeClr val="accent4">
                <a:shade val="50000"/>
                <a:alpha val="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9038" tIns="49520" rIns="99038" bIns="49520"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38" tIns="49520" rIns="99038" bIns="49520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38" tIns="49520" rIns="99038" bIns="49520" rtlCol="0"/>
          <a:lstStyle>
            <a:lvl1pPr algn="r">
              <a:defRPr sz="1300"/>
            </a:lvl1pPr>
          </a:lstStyle>
          <a:p>
            <a:fld id="{FD3D4C52-428B-419B-9BCD-F62F9F0650F9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55838" y="1279525"/>
            <a:ext cx="25876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8" tIns="49520" rIns="99038" bIns="495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38" tIns="49520" rIns="99038" bIns="495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8"/>
            <a:ext cx="3076363" cy="513507"/>
          </a:xfrm>
          <a:prstGeom prst="rect">
            <a:avLst/>
          </a:prstGeom>
        </p:spPr>
        <p:txBody>
          <a:bodyPr vert="horz" lIns="99038" tIns="49520" rIns="99038" bIns="49520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294" y="9721108"/>
            <a:ext cx="3076363" cy="513507"/>
          </a:xfrm>
          <a:prstGeom prst="rect">
            <a:avLst/>
          </a:prstGeom>
        </p:spPr>
        <p:txBody>
          <a:bodyPr vert="horz" lIns="99038" tIns="49520" rIns="99038" bIns="49520" rtlCol="0" anchor="b"/>
          <a:lstStyle>
            <a:lvl1pPr algn="r">
              <a:defRPr sz="1300"/>
            </a:lvl1pPr>
          </a:lstStyle>
          <a:p>
            <a:fld id="{8891C9F4-7AC3-49F7-8604-F3E644E42C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-2781" y="3080084"/>
            <a:ext cx="32402069" cy="4057048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6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5">
                <a:solidFill>
                  <a:schemeClr val="tx1"/>
                </a:solidFill>
              </a:defRPr>
            </a:lvl1pPr>
            <a:lvl2pPr marL="1619885" indent="0">
              <a:buNone/>
              <a:defRPr sz="7085">
                <a:solidFill>
                  <a:schemeClr val="tx1">
                    <a:tint val="75000"/>
                  </a:schemeClr>
                </a:solidFill>
              </a:defRPr>
            </a:lvl2pPr>
            <a:lvl3pPr marL="3239770" indent="0">
              <a:buNone/>
              <a:defRPr sz="6380">
                <a:solidFill>
                  <a:schemeClr val="tx1">
                    <a:tint val="75000"/>
                  </a:schemeClr>
                </a:solidFill>
              </a:defRPr>
            </a:lvl3pPr>
            <a:lvl4pPr marL="485965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4pPr>
            <a:lvl5pPr marL="647954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5pPr>
            <a:lvl6pPr marL="810006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6pPr>
            <a:lvl7pPr marL="971994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7pPr>
            <a:lvl8pPr marL="1133983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8pPr>
            <a:lvl9pPr marL="1295971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0" y="3750415"/>
            <a:ext cx="32399288" cy="233757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0" y="41440660"/>
            <a:ext cx="32399288" cy="233757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海报表头0805"/>
          <p:cNvPicPr>
            <a:picLocks noChangeAspect="1"/>
          </p:cNvPicPr>
          <p:nvPr userDrawn="1"/>
        </p:nvPicPr>
        <p:blipFill>
          <a:blip r:embed="rId2"/>
          <a:srcRect t="8147" b="9524"/>
          <a:stretch>
            <a:fillRect/>
          </a:stretch>
        </p:blipFill>
        <p:spPr>
          <a:xfrm>
            <a:off x="-17145" y="0"/>
            <a:ext cx="32398970" cy="3150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54E32-9289-4093-B786-9B0A16A9531C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D44BE-1979-41DB-8FA8-868832C8D70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2993440" y="9094627"/>
            <a:ext cx="26363613" cy="27336994"/>
          </a:xfrm>
          <a:prstGeom prst="rect">
            <a:avLst/>
          </a:prstGeom>
          <a:solidFill>
            <a:schemeClr val="accent4">
              <a:alpha val="9000"/>
            </a:schemeClr>
          </a:solidFill>
          <a:ln>
            <a:solidFill>
              <a:schemeClr val="accent4">
                <a:shade val="50000"/>
                <a:alpha val="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l" defTabSz="3239770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0260" indent="-810260" algn="l" defTabSz="3239770" rtl="0" eaLnBrk="1" latinLnBrk="0" hangingPunct="1">
        <a:lnSpc>
          <a:spcPct val="90000"/>
        </a:lnSpc>
        <a:spcBef>
          <a:spcPts val="3545"/>
        </a:spcBef>
        <a:buFont typeface="Arial" panose="020B0604020202020204" pitchFamily="34" charset="0"/>
        <a:buChar char="•"/>
        <a:defRPr sz="9920" kern="1200">
          <a:solidFill>
            <a:schemeClr val="tx1"/>
          </a:solidFill>
          <a:latin typeface="+mn-lt"/>
          <a:ea typeface="+mn-ea"/>
          <a:cs typeface="+mn-cs"/>
        </a:defRPr>
      </a:lvl1pPr>
      <a:lvl2pPr marL="2430145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8505" kern="1200">
          <a:solidFill>
            <a:schemeClr val="tx1"/>
          </a:solidFill>
          <a:latin typeface="+mn-lt"/>
          <a:ea typeface="+mn-ea"/>
          <a:cs typeface="+mn-cs"/>
        </a:defRPr>
      </a:lvl2pPr>
      <a:lvl3pPr marL="4050030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7085" kern="1200">
          <a:solidFill>
            <a:schemeClr val="tx1"/>
          </a:solidFill>
          <a:latin typeface="+mn-lt"/>
          <a:ea typeface="+mn-ea"/>
          <a:cs typeface="+mn-cs"/>
        </a:defRPr>
      </a:lvl3pPr>
      <a:lvl4pPr marL="5669915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4pPr>
      <a:lvl5pPr marL="7289800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5pPr>
      <a:lvl6pPr marL="8909685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6pPr>
      <a:lvl7pPr marL="10529570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7pPr>
      <a:lvl8pPr marL="12149455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8pPr>
      <a:lvl9pPr marL="13769340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1pPr>
      <a:lvl2pPr marL="161988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2pPr>
      <a:lvl3pPr marL="323977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3pPr>
      <a:lvl4pPr marL="485965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4pPr>
      <a:lvl5pPr marL="647954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5pPr>
      <a:lvl6pPr marL="810006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6pPr>
      <a:lvl7pPr marL="971994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7pPr>
      <a:lvl8pPr marL="1133983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8pPr>
      <a:lvl9pPr marL="1295971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84"/>
          <p:cNvSpPr txBox="1">
            <a:spLocks noChangeArrowheads="1"/>
          </p:cNvSpPr>
          <p:nvPr/>
        </p:nvSpPr>
        <p:spPr bwMode="auto">
          <a:xfrm>
            <a:off x="6798739" y="17199275"/>
            <a:ext cx="18544540" cy="1368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5700" b="1" dirty="0" smtClean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内容</a:t>
            </a:r>
            <a:endParaRPr lang="en-US" altLang="zh-CN" sz="5400" dirty="0" smtClean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7200" dirty="0" smtClean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注：</a:t>
            </a:r>
            <a:endParaRPr lang="en-US" altLang="zh-CN" sz="7200" dirty="0" smtClean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7200" dirty="0" smtClean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1</a:t>
            </a:r>
            <a:r>
              <a:rPr lang="zh-CN" altLang="en-US" sz="7200" dirty="0" smtClean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、正文内容请</a:t>
            </a:r>
            <a:r>
              <a:rPr lang="zh-CN" altLang="en-US" sz="7200" dirty="0" smtClean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在蓝色</a:t>
            </a:r>
            <a:r>
              <a:rPr lang="zh-CN" altLang="en-US" sz="7200" dirty="0" smtClean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框内加入，如面积不够可以自行调整尺寸。</a:t>
            </a:r>
            <a:endParaRPr lang="en-US" altLang="zh-CN" sz="7200" dirty="0" smtClean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7200" dirty="0" smtClean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2</a:t>
            </a:r>
            <a:r>
              <a:rPr lang="zh-CN" altLang="en-US" sz="7200" dirty="0" smtClean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、字体：正文中文“宋体”，英文“</a:t>
            </a:r>
            <a:r>
              <a:rPr lang="en-US" altLang="zh-CN" sz="7200" dirty="0" err="1" smtClean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arial</a:t>
            </a:r>
            <a:r>
              <a:rPr lang="zh-CN" altLang="en-US" sz="7200" dirty="0" smtClean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”</a:t>
            </a:r>
            <a:endParaRPr lang="en-US" altLang="zh-CN" sz="7200" dirty="0" smtClean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7200" dirty="0" smtClean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3</a:t>
            </a:r>
            <a:r>
              <a:rPr lang="zh-CN" altLang="en-US" sz="7200" dirty="0" smtClean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、字体大小</a:t>
            </a:r>
            <a:r>
              <a:rPr lang="zh-CN" altLang="en-US" sz="7200" dirty="0" smtClean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请根据内容</a:t>
            </a:r>
            <a:r>
              <a:rPr lang="zh-CN" altLang="en-US" sz="7200" dirty="0" smtClean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实时调整</a:t>
            </a:r>
            <a:endParaRPr lang="en-US" altLang="zh-CN" sz="7200" dirty="0" smtClean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endParaRPr lang="zh-CN" altLang="en-US" sz="7200" b="1" dirty="0" smtClean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7495439" y="4274358"/>
            <a:ext cx="4343635" cy="3013315"/>
            <a:chOff x="5630783" y="5383029"/>
            <a:chExt cx="5005133" cy="3472217"/>
          </a:xfrm>
        </p:grpSpPr>
        <p:sp>
          <p:nvSpPr>
            <p:cNvPr id="4" name="直角三角形 3"/>
            <p:cNvSpPr/>
            <p:nvPr/>
          </p:nvSpPr>
          <p:spPr>
            <a:xfrm rot="5400000">
              <a:off x="5648325" y="5431155"/>
              <a:ext cx="1152525" cy="1152525"/>
            </a:xfrm>
            <a:prstGeom prst="rt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5630783" y="5537805"/>
              <a:ext cx="0" cy="331744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5648325" y="5383029"/>
              <a:ext cx="4987591" cy="4812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 rot="10800000">
            <a:off x="20097514" y="4779809"/>
            <a:ext cx="4140325" cy="2872273"/>
            <a:chOff x="5630783" y="5383029"/>
            <a:chExt cx="5005133" cy="3472217"/>
          </a:xfrm>
        </p:grpSpPr>
        <p:sp>
          <p:nvSpPr>
            <p:cNvPr id="20" name="直角三角形 19"/>
            <p:cNvSpPr/>
            <p:nvPr/>
          </p:nvSpPr>
          <p:spPr>
            <a:xfrm rot="5400000">
              <a:off x="5648325" y="5431155"/>
              <a:ext cx="1152525" cy="1152525"/>
            </a:xfrm>
            <a:prstGeom prst="rt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5630783" y="5537805"/>
              <a:ext cx="0" cy="331744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5648325" y="5383029"/>
              <a:ext cx="4987591" cy="4812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Footer Placeholder 4"/>
          <p:cNvSpPr txBox="1"/>
          <p:nvPr/>
        </p:nvSpPr>
        <p:spPr>
          <a:xfrm>
            <a:off x="7390372" y="41783668"/>
            <a:ext cx="17009669" cy="2300034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3628390" rtl="0" eaLnBrk="1" latinLnBrk="0" hangingPunct="1">
              <a:defRPr sz="80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1814195" algn="l" defTabSz="3628390" rtl="0" eaLnBrk="1" latinLnBrk="0" hangingPunct="1">
              <a:defRPr sz="71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29025" algn="l" defTabSz="3628390" rtl="0" eaLnBrk="1" latinLnBrk="0" hangingPunct="1">
              <a:defRPr sz="71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43220" algn="l" defTabSz="3628390" rtl="0" eaLnBrk="1" latinLnBrk="0" hangingPunct="1">
              <a:defRPr sz="71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57415" algn="l" defTabSz="3628390" rtl="0" eaLnBrk="1" latinLnBrk="0" hangingPunct="1">
              <a:defRPr sz="71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72245" algn="l" defTabSz="3628390" rtl="0" eaLnBrk="1" latinLnBrk="0" hangingPunct="1">
              <a:defRPr sz="71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86440" algn="l" defTabSz="3628390" rtl="0" eaLnBrk="1" latinLnBrk="0" hangingPunct="1">
              <a:defRPr sz="71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700635" algn="l" defTabSz="3628390" rtl="0" eaLnBrk="1" latinLnBrk="0" hangingPunct="1">
              <a:defRPr sz="71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515465" algn="l" defTabSz="3628390" rtl="0" eaLnBrk="1" latinLnBrk="0" hangingPunct="1">
              <a:defRPr sz="71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800" dirty="0" smtClean="0"/>
              <a:t>2021</a:t>
            </a:r>
            <a:r>
              <a:rPr lang="zh-CN" altLang="en-US" sz="8800" dirty="0" smtClean="0"/>
              <a:t>年</a:t>
            </a:r>
            <a:r>
              <a:rPr lang="en-US" altLang="zh-CN" sz="8800" dirty="0" smtClean="0"/>
              <a:t>10</a:t>
            </a:r>
            <a:r>
              <a:rPr lang="zh-CN" altLang="en-US" sz="8800" dirty="0" smtClean="0"/>
              <a:t>月</a:t>
            </a:r>
            <a:r>
              <a:rPr lang="en-US" altLang="zh-CN" sz="8800" dirty="0" smtClean="0"/>
              <a:t>22-24</a:t>
            </a:r>
            <a:r>
              <a:rPr lang="zh-CN" altLang="en-US" sz="8800" dirty="0" smtClean="0"/>
              <a:t>日</a:t>
            </a:r>
            <a:r>
              <a:rPr lang="zh-CN" altLang="en-US" sz="8800" dirty="0" smtClean="0"/>
              <a:t>，北京，中国</a:t>
            </a:r>
            <a:endParaRPr lang="zh-CN" altLang="en-US" sz="8800" dirty="0"/>
          </a:p>
        </p:txBody>
      </p:sp>
      <p:sp>
        <p:nvSpPr>
          <p:cNvPr id="23" name="Rectangle 5"/>
          <p:cNvSpPr txBox="1">
            <a:spLocks noChangeArrowheads="1"/>
          </p:cNvSpPr>
          <p:nvPr/>
        </p:nvSpPr>
        <p:spPr bwMode="auto">
          <a:xfrm>
            <a:off x="869949" y="4986703"/>
            <a:ext cx="30654625" cy="23304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438975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438975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zh-CN" altLang="en-US" sz="10825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报告题目</a:t>
            </a:r>
            <a:endParaRPr lang="zh-CN" altLang="zh-CN" sz="10825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0" y="8935174"/>
            <a:ext cx="32394525" cy="286232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zh-CN" altLang="en-US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作者</a:t>
            </a:r>
            <a:r>
              <a:rPr lang="en-US" altLang="zh-CN" sz="4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en-US" altLang="zh-CN" sz="4800" b="1" baseline="30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altLang="zh-CN" sz="4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4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作者</a:t>
            </a:r>
            <a:r>
              <a:rPr lang="en-US" altLang="zh-CN" sz="4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en-US" altLang="zh-CN" sz="4800" b="1" baseline="30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…, </a:t>
            </a:r>
            <a:r>
              <a:rPr lang="zh-CN" altLang="en-US" sz="4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通讯作者</a:t>
            </a:r>
            <a:r>
              <a:rPr lang="en-US" altLang="zh-CN" sz="4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4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责任人</a:t>
            </a:r>
            <a:r>
              <a:rPr lang="en-US" altLang="zh-CN" sz="4800" b="1" baseline="30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1,2 </a:t>
            </a:r>
            <a:r>
              <a:rPr lang="en-US" altLang="zh-CN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*</a:t>
            </a:r>
            <a:endParaRPr lang="zh-CN" altLang="zh-CN" sz="4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defRPr/>
            </a:pPr>
            <a:r>
              <a:rPr lang="en-US" altLang="zh-CN" sz="4400" b="1" baseline="30000" dirty="0">
                <a:latin typeface="黑体" panose="02010609060101010101" pitchFamily="49" charset="-122"/>
                <a:ea typeface="黑体" panose="02010609060101010101" pitchFamily="49" charset="-122"/>
              </a:rPr>
              <a:t>1 </a:t>
            </a:r>
            <a:r>
              <a:rPr lang="zh-CN" altLang="en-US" sz="4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通讯地址</a:t>
            </a:r>
            <a:r>
              <a:rPr lang="en-US" altLang="zh-CN" sz="4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br>
              <a:rPr lang="en-US" altLang="zh-CN" sz="4400" b="1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4400" b="1" baseline="30000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4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通讯地址</a:t>
            </a:r>
            <a:r>
              <a:rPr lang="en-US" altLang="zh-CN" sz="4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</a:p>
          <a:p>
            <a:pPr algn="ctr">
              <a:defRPr/>
            </a:pPr>
            <a:r>
              <a:rPr lang="en-US" altLang="zh-CN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* </a:t>
            </a:r>
            <a:r>
              <a:rPr lang="zh-CN" altLang="en-US" sz="4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第一作者或通讯作者邮箱</a:t>
            </a:r>
            <a:r>
              <a:rPr lang="en-US" altLang="zh-CN" sz="4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: </a:t>
            </a:r>
            <a:r>
              <a:rPr lang="zh-CN" altLang="en-US" sz="4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作者</a:t>
            </a:r>
            <a:r>
              <a:rPr lang="en-US" altLang="zh-CN" sz="4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@</a:t>
            </a:r>
            <a:r>
              <a:rPr lang="en-US" altLang="zh-CN" sz="4400" b="1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xxx.xxx</a:t>
            </a:r>
            <a:endParaRPr lang="zh-CN" altLang="zh-CN" sz="4400" b="1" dirty="0">
              <a:solidFill>
                <a:schemeClr val="bg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869950" y="5213432"/>
            <a:ext cx="30654625" cy="23304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438975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438975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zh-CN" sz="10825" b="1" i="1" dirty="0"/>
              <a:t>Poster Title</a:t>
            </a:r>
            <a:endParaRPr lang="zh-CN" altLang="zh-CN" sz="10825" i="1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0" y="9517063"/>
            <a:ext cx="32394525" cy="286232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zh-CN" sz="4800" b="1" dirty="0"/>
              <a:t>First Author,</a:t>
            </a:r>
            <a:r>
              <a:rPr lang="en-US" altLang="zh-CN" sz="4800" b="1" baseline="30000" dirty="0"/>
              <a:t>1</a:t>
            </a:r>
            <a:r>
              <a:rPr lang="en-US" altLang="zh-CN" sz="4800" b="1" dirty="0"/>
              <a:t> Second Author,</a:t>
            </a:r>
            <a:r>
              <a:rPr lang="en-US" altLang="zh-CN" sz="4800" b="1" baseline="30000" dirty="0"/>
              <a:t>2</a:t>
            </a:r>
            <a:r>
              <a:rPr lang="en-US" altLang="zh-CN" sz="4800" b="1" dirty="0"/>
              <a:t>…, </a:t>
            </a:r>
            <a:r>
              <a:rPr lang="en-US" altLang="zh-CN" sz="4800" b="1" u="sng" dirty="0"/>
              <a:t>Corresponding author</a:t>
            </a:r>
            <a:r>
              <a:rPr lang="en-US" altLang="zh-CN" sz="4800" b="1" baseline="30000" dirty="0"/>
              <a:t>1,2 </a:t>
            </a:r>
            <a:r>
              <a:rPr lang="en-US" altLang="zh-CN" sz="4800" b="1" dirty="0"/>
              <a:t>*</a:t>
            </a:r>
            <a:endParaRPr lang="zh-CN" altLang="zh-CN" sz="4800" b="1" dirty="0"/>
          </a:p>
          <a:p>
            <a:pPr algn="ctr">
              <a:defRPr/>
            </a:pPr>
            <a:r>
              <a:rPr lang="en-US" altLang="zh-CN" sz="4400" b="1" baseline="30000" dirty="0"/>
              <a:t>1 </a:t>
            </a:r>
            <a:r>
              <a:rPr lang="en-US" altLang="zh-CN" sz="4400" b="1" i="1" dirty="0"/>
              <a:t>Affiliation and address 1</a:t>
            </a:r>
            <a:r>
              <a:rPr lang="en-US" altLang="zh-CN" sz="4400" b="1" dirty="0"/>
              <a:t/>
            </a:r>
            <a:br>
              <a:rPr lang="en-US" altLang="zh-CN" sz="4400" b="1" dirty="0"/>
            </a:br>
            <a:r>
              <a:rPr lang="en-US" altLang="zh-CN" sz="4400" b="1" baseline="30000" dirty="0"/>
              <a:t>2</a:t>
            </a:r>
            <a:r>
              <a:rPr lang="en-US" altLang="zh-CN" sz="4400" b="1" dirty="0"/>
              <a:t> </a:t>
            </a:r>
            <a:r>
              <a:rPr lang="en-US" altLang="zh-CN" sz="4400" b="1" i="1" dirty="0"/>
              <a:t>Affiliation and address 2</a:t>
            </a:r>
          </a:p>
          <a:p>
            <a:pPr algn="ctr">
              <a:defRPr/>
            </a:pPr>
            <a:r>
              <a:rPr lang="en-US" altLang="zh-CN" sz="4400" b="1" dirty="0"/>
              <a:t>* Corresponding author: author@xxx.xxx</a:t>
            </a:r>
            <a:endParaRPr lang="zh-CN" altLang="zh-CN" sz="4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文本框 84"/>
          <p:cNvSpPr txBox="1">
            <a:spLocks noChangeArrowheads="1"/>
          </p:cNvSpPr>
          <p:nvPr/>
        </p:nvSpPr>
        <p:spPr bwMode="auto">
          <a:xfrm>
            <a:off x="9223375" y="19873579"/>
            <a:ext cx="157765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5700" b="1" i="1" dirty="0">
                <a:ea typeface="宋体" panose="02010600030101010101" pitchFamily="2" charset="-122"/>
                <a:cs typeface="Arial" panose="020B0604020202020204" pitchFamily="34" charset="0"/>
              </a:rPr>
              <a:t>Poster Contents</a:t>
            </a:r>
            <a:endParaRPr lang="zh-CN" altLang="en-US" sz="15700" b="1" i="1" dirty="0"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495439" y="4274358"/>
            <a:ext cx="4343635" cy="3013315"/>
            <a:chOff x="5630783" y="5383029"/>
            <a:chExt cx="5005133" cy="3472217"/>
          </a:xfrm>
        </p:grpSpPr>
        <p:sp>
          <p:nvSpPr>
            <p:cNvPr id="8" name="直角三角形 7"/>
            <p:cNvSpPr/>
            <p:nvPr/>
          </p:nvSpPr>
          <p:spPr>
            <a:xfrm rot="5400000">
              <a:off x="5648325" y="5431155"/>
              <a:ext cx="1152525" cy="1152525"/>
            </a:xfrm>
            <a:prstGeom prst="rt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5630783" y="5537805"/>
              <a:ext cx="0" cy="331744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5648325" y="5383029"/>
              <a:ext cx="4987591" cy="4812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 rot="10800000">
            <a:off x="20097514" y="4779809"/>
            <a:ext cx="4140325" cy="2872273"/>
            <a:chOff x="5630783" y="5383029"/>
            <a:chExt cx="5005133" cy="3472217"/>
          </a:xfrm>
        </p:grpSpPr>
        <p:sp>
          <p:nvSpPr>
            <p:cNvPr id="12" name="直角三角形 11"/>
            <p:cNvSpPr/>
            <p:nvPr/>
          </p:nvSpPr>
          <p:spPr>
            <a:xfrm rot="5400000">
              <a:off x="5648325" y="5431155"/>
              <a:ext cx="1152525" cy="1152525"/>
            </a:xfrm>
            <a:prstGeom prst="rt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5630783" y="5537805"/>
              <a:ext cx="0" cy="331744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5648325" y="5383029"/>
              <a:ext cx="4987591" cy="4812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Footer Placeholder 4"/>
          <p:cNvSpPr txBox="1"/>
          <p:nvPr/>
        </p:nvSpPr>
        <p:spPr>
          <a:xfrm>
            <a:off x="8160392" y="41783668"/>
            <a:ext cx="19464112" cy="2300034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3628390" rtl="0" eaLnBrk="1" latinLnBrk="0" hangingPunct="1">
              <a:defRPr sz="80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1814195" algn="l" defTabSz="3628390" rtl="0" eaLnBrk="1" latinLnBrk="0" hangingPunct="1">
              <a:defRPr sz="71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29025" algn="l" defTabSz="3628390" rtl="0" eaLnBrk="1" latinLnBrk="0" hangingPunct="1">
              <a:defRPr sz="71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43220" algn="l" defTabSz="3628390" rtl="0" eaLnBrk="1" latinLnBrk="0" hangingPunct="1">
              <a:defRPr sz="71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57415" algn="l" defTabSz="3628390" rtl="0" eaLnBrk="1" latinLnBrk="0" hangingPunct="1">
              <a:defRPr sz="71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72245" algn="l" defTabSz="3628390" rtl="0" eaLnBrk="1" latinLnBrk="0" hangingPunct="1">
              <a:defRPr sz="71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86440" algn="l" defTabSz="3628390" rtl="0" eaLnBrk="1" latinLnBrk="0" hangingPunct="1">
              <a:defRPr sz="71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700635" algn="l" defTabSz="3628390" rtl="0" eaLnBrk="1" latinLnBrk="0" hangingPunct="1">
              <a:defRPr sz="71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515465" algn="l" defTabSz="3628390" rtl="0" eaLnBrk="1" latinLnBrk="0" hangingPunct="1">
              <a:defRPr sz="71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22-24 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October 2021 ,Beijing ,China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TM03090430[[fn=带状]]</Template>
  <TotalTime>13</TotalTime>
  <Words>123</Words>
  <Application>Microsoft Office PowerPoint</Application>
  <PresentationFormat>自定义</PresentationFormat>
  <Paragraphs>16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1" baseType="lpstr">
      <vt:lpstr>MS PGothic</vt:lpstr>
      <vt:lpstr>等线</vt:lpstr>
      <vt:lpstr>黑体</vt:lpstr>
      <vt:lpstr>宋体</vt:lpstr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娜</dc:creator>
  <cp:lastModifiedBy>DELL</cp:lastModifiedBy>
  <cp:revision>77</cp:revision>
  <cp:lastPrinted>2020-09-27T03:10:00Z</cp:lastPrinted>
  <dcterms:created xsi:type="dcterms:W3CDTF">2019-09-27T07:59:00Z</dcterms:created>
  <dcterms:modified xsi:type="dcterms:W3CDTF">2021-09-16T10:45:58Z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