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32399288" cy="43200638"/>
  <p:notesSz cx="7099300" cy="10234613"/>
  <p:defaultTextStyle>
    <a:defPPr>
      <a:defRPr lang="zh-CN"/>
    </a:defPPr>
    <a:lvl1pPr marL="0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1pPr>
    <a:lvl2pPr marL="181419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2pPr>
    <a:lvl3pPr marL="362902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3pPr>
    <a:lvl4pPr marL="5443220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4pPr>
    <a:lvl5pPr marL="725741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5pPr>
    <a:lvl6pPr marL="907224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6pPr>
    <a:lvl7pPr marL="10886440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7pPr>
    <a:lvl8pPr marL="1270063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8pPr>
    <a:lvl9pPr marL="14515465" algn="l" defTabSz="3628390" rtl="0" eaLnBrk="1" latinLnBrk="0" hangingPunct="1">
      <a:defRPr sz="71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38">
          <p15:clr>
            <a:srgbClr val="A4A3A4"/>
          </p15:clr>
        </p15:guide>
        <p15:guide id="2" pos="101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3F2734"/>
    <a:srgbClr val="2F4152"/>
    <a:srgbClr val="0000FF"/>
    <a:srgbClr val="F3FFFF"/>
    <a:srgbClr val="F0FC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85" autoAdjust="0"/>
  </p:normalViewPr>
  <p:slideViewPr>
    <p:cSldViewPr snapToGrid="0" showGuides="1">
      <p:cViewPr>
        <p:scale>
          <a:sx n="25" d="100"/>
          <a:sy n="25" d="100"/>
        </p:scale>
        <p:origin x="2244" y="-1128"/>
      </p:cViewPr>
      <p:guideLst>
        <p:guide orient="horz" pos="13538"/>
        <p:guide pos="10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F495CEF7-4BAC-4DFA-A515-1A254F0E5C87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12FA6BA7-EAA6-4B7D-8328-B4F8B85700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98765" y="10179351"/>
            <a:ext cx="27291222" cy="30597502"/>
          </a:xfrm>
          <a:prstGeom prst="rect">
            <a:avLst/>
          </a:prstGeom>
          <a:solidFill>
            <a:schemeClr val="accent4">
              <a:alpha val="9000"/>
            </a:schemeClr>
          </a:solidFill>
          <a:ln>
            <a:solidFill>
              <a:schemeClr val="accent4">
                <a:shade val="50000"/>
                <a:alpha val="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9038" tIns="49520" rIns="99038" bIns="49520"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948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FD3D4C52-428B-419B-9BCD-F62F9F0650F9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5838" y="1279525"/>
            <a:ext cx="25876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38" tIns="49520" rIns="99038" bIns="495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8891C9F4-7AC3-49F7-8604-F3E644E42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6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2781" y="3080084"/>
            <a:ext cx="32402069" cy="40570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5965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7954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0" y="3750415"/>
            <a:ext cx="32399288" cy="23375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41440660"/>
            <a:ext cx="32399288" cy="23375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3"/>
            <a:ext cx="32399288" cy="359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4E32-9289-4093-B786-9B0A16A9531C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44BE-1979-41DB-8FA8-868832C8D7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993440" y="9094627"/>
            <a:ext cx="26363613" cy="27336994"/>
          </a:xfrm>
          <a:prstGeom prst="rect">
            <a:avLst/>
          </a:prstGeom>
          <a:solidFill>
            <a:schemeClr val="accent4">
              <a:alpha val="9000"/>
            </a:schemeClr>
          </a:solidFill>
          <a:ln>
            <a:solidFill>
              <a:schemeClr val="accent4">
                <a:shade val="50000"/>
                <a:alpha val="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2957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49455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340" indent="-810260" algn="l" defTabSz="3239770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5965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7954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84"/>
          <p:cNvSpPr txBox="1">
            <a:spLocks noChangeArrowheads="1"/>
          </p:cNvSpPr>
          <p:nvPr/>
        </p:nvSpPr>
        <p:spPr bwMode="auto">
          <a:xfrm>
            <a:off x="6798739" y="17199275"/>
            <a:ext cx="18544540" cy="1368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5700" b="1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内容</a:t>
            </a:r>
            <a:endParaRPr lang="en-US" altLang="zh-CN" sz="54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注：</a:t>
            </a:r>
            <a:endParaRPr lang="en-US" altLang="zh-CN" sz="72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、正文内容请在米色框内加入，如面积不够可以自行调整尺寸。</a:t>
            </a:r>
            <a:endParaRPr lang="en-US" altLang="zh-CN" sz="72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、字体：正文中文“宋体”，英文“</a:t>
            </a:r>
            <a:r>
              <a:rPr lang="en-US" altLang="zh-CN" sz="7200" dirty="0" err="1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arial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”</a:t>
            </a:r>
            <a:endParaRPr lang="en-US" altLang="zh-CN" sz="72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r>
              <a:rPr lang="zh-CN" altLang="en-US" sz="720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、字体大小请跟进内容实时调整</a:t>
            </a:r>
            <a:endParaRPr lang="en-US" altLang="zh-CN" sz="7200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en-US" sz="7200" b="1" dirty="0" smtClean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95439" y="4274358"/>
            <a:ext cx="4343635" cy="3013315"/>
            <a:chOff x="5630783" y="5383029"/>
            <a:chExt cx="5005133" cy="3472217"/>
          </a:xfrm>
        </p:grpSpPr>
        <p:sp>
          <p:nvSpPr>
            <p:cNvPr id="4" name="直角三角形 3"/>
            <p:cNvSpPr/>
            <p:nvPr/>
          </p:nvSpPr>
          <p:spPr>
            <a:xfrm rot="5400000">
              <a:off x="5648325" y="5431155"/>
              <a:ext cx="1152525" cy="1152525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630783" y="5537805"/>
              <a:ext cx="0" cy="331744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648325" y="5383029"/>
              <a:ext cx="4987591" cy="481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0800000">
            <a:off x="20097514" y="4779809"/>
            <a:ext cx="4140325" cy="2872273"/>
            <a:chOff x="5630783" y="5383029"/>
            <a:chExt cx="5005133" cy="3472217"/>
          </a:xfrm>
        </p:grpSpPr>
        <p:sp>
          <p:nvSpPr>
            <p:cNvPr id="20" name="直角三角形 19"/>
            <p:cNvSpPr/>
            <p:nvPr/>
          </p:nvSpPr>
          <p:spPr>
            <a:xfrm rot="5400000">
              <a:off x="5648325" y="5431155"/>
              <a:ext cx="1152525" cy="1152525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630783" y="5537805"/>
              <a:ext cx="0" cy="331744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648325" y="5383029"/>
              <a:ext cx="4987591" cy="481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Footer Placeholder 4"/>
          <p:cNvSpPr txBox="1">
            <a:spLocks/>
          </p:cNvSpPr>
          <p:nvPr/>
        </p:nvSpPr>
        <p:spPr>
          <a:xfrm>
            <a:off x="7390372" y="41783668"/>
            <a:ext cx="17009669" cy="230003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3628390" rtl="0" eaLnBrk="1" latinLnBrk="0" hangingPunct="1">
              <a:defRPr sz="8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181419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902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220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41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224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440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63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46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800" dirty="0" smtClean="0"/>
              <a:t>2020</a:t>
            </a:r>
            <a:r>
              <a:rPr lang="zh-CN" altLang="en-US" sz="8800" dirty="0" smtClean="0"/>
              <a:t>年</a:t>
            </a:r>
            <a:r>
              <a:rPr lang="en-US" altLang="zh-CN" sz="8800" dirty="0" smtClean="0"/>
              <a:t>10</a:t>
            </a:r>
            <a:r>
              <a:rPr lang="zh-CN" altLang="en-US" sz="8800" dirty="0" smtClean="0"/>
              <a:t>月</a:t>
            </a:r>
            <a:r>
              <a:rPr lang="en-US" altLang="zh-CN" sz="8800" dirty="0" smtClean="0"/>
              <a:t>24-26</a:t>
            </a:r>
            <a:r>
              <a:rPr lang="zh-CN" altLang="en-US" sz="8800" dirty="0" smtClean="0"/>
              <a:t>日，北京，中国</a:t>
            </a:r>
            <a:endParaRPr lang="zh-CN" altLang="en-US" sz="8800" dirty="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xmlns="" id="{19A16CBB-A687-4BDE-8573-58666937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49" y="4986703"/>
            <a:ext cx="30654625" cy="2330450"/>
          </a:xfrm>
          <a:prstGeom prst="rect">
            <a:avLst/>
          </a:prstGeom>
          <a:noFill/>
          <a:ln>
            <a:noFill/>
          </a:ln>
          <a:extLst>
            <a:ext uri="{91240B29-F687-4f45-9708-019B960494DF}"/>
          </a:extLst>
        </p:spPr>
        <p:txBody>
          <a:bodyPr/>
          <a:lstStyle>
            <a:lvl1pPr defTabSz="43894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3894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zh-CN" altLang="en-US" sz="10825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报告题目</a:t>
            </a:r>
            <a:endParaRPr lang="zh-CN" altLang="zh-CN" sz="10825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xmlns="" id="{A91A691E-499E-4A63-9F8E-68FDAA1B5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35174"/>
            <a:ext cx="323945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作者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en-US" altLang="zh-CN" sz="4800" b="1" baseline="30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作者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en-US" altLang="zh-CN" sz="4800" b="1" baseline="30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…, 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通讯作者</a:t>
            </a:r>
            <a:r>
              <a:rPr lang="en-US" altLang="zh-CN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责任人</a:t>
            </a:r>
            <a:r>
              <a:rPr lang="en-US" altLang="zh-CN" sz="4800" b="1" baseline="30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1,2 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endParaRPr lang="zh-CN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en-US" altLang="zh-CN" sz="44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通讯地址</a:t>
            </a:r>
            <a:r>
              <a:rPr lang="en-US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b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44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通讯地址</a:t>
            </a:r>
            <a:r>
              <a:rPr lang="en-US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  <a:p>
            <a:pPr algn="ctr">
              <a:defRPr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* 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第一作者或通讯作者邮箱</a:t>
            </a:r>
            <a:r>
              <a:rPr lang="en-US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作者</a:t>
            </a:r>
            <a:r>
              <a:rPr lang="en-US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@</a:t>
            </a:r>
            <a:r>
              <a:rPr lang="en-US" altLang="zh-CN" sz="44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xxx.xxx</a:t>
            </a:r>
            <a:endParaRPr lang="zh-CN" altLang="zh-CN" sz="44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9A16CBB-A687-4BDE-8573-586669370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5213432"/>
            <a:ext cx="30654625" cy="2330450"/>
          </a:xfrm>
          <a:prstGeom prst="rect">
            <a:avLst/>
          </a:prstGeom>
          <a:noFill/>
          <a:ln>
            <a:noFill/>
          </a:ln>
          <a:extLst>
            <a:ext uri="{91240B29-F687-4f45-9708-019B960494DF}"/>
          </a:extLst>
        </p:spPr>
        <p:txBody>
          <a:bodyPr/>
          <a:lstStyle>
            <a:lvl1pPr defTabSz="43894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3894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zh-CN" sz="10825" b="1" i="1" dirty="0"/>
              <a:t>Poster Title</a:t>
            </a:r>
            <a:endParaRPr lang="zh-CN" altLang="zh-CN" sz="10825" i="1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xmlns="" id="{A91A691E-499E-4A63-9F8E-68FDAA1B5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17063"/>
            <a:ext cx="323945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zh-CN" sz="4800" b="1" dirty="0"/>
              <a:t>First Author,</a:t>
            </a:r>
            <a:r>
              <a:rPr lang="en-US" altLang="zh-CN" sz="4800" b="1" baseline="30000" dirty="0"/>
              <a:t>1</a:t>
            </a:r>
            <a:r>
              <a:rPr lang="en-US" altLang="zh-CN" sz="4800" b="1" dirty="0"/>
              <a:t> Second Author,</a:t>
            </a:r>
            <a:r>
              <a:rPr lang="en-US" altLang="zh-CN" sz="4800" b="1" baseline="30000" dirty="0"/>
              <a:t>2</a:t>
            </a:r>
            <a:r>
              <a:rPr lang="en-US" altLang="zh-CN" sz="4800" b="1" dirty="0"/>
              <a:t>…, </a:t>
            </a:r>
            <a:r>
              <a:rPr lang="en-US" altLang="zh-CN" sz="4800" b="1" u="sng" dirty="0"/>
              <a:t>Corresponding author</a:t>
            </a:r>
            <a:r>
              <a:rPr lang="en-US" altLang="zh-CN" sz="4800" b="1" baseline="30000" dirty="0"/>
              <a:t>1,2 </a:t>
            </a:r>
            <a:r>
              <a:rPr lang="en-US" altLang="zh-CN" sz="4800" b="1" dirty="0"/>
              <a:t>*</a:t>
            </a:r>
            <a:endParaRPr lang="zh-CN" altLang="zh-CN" sz="4800" b="1" dirty="0"/>
          </a:p>
          <a:p>
            <a:pPr algn="ctr">
              <a:defRPr/>
            </a:pPr>
            <a:r>
              <a:rPr lang="en-US" altLang="zh-CN" sz="4400" b="1" baseline="30000" dirty="0"/>
              <a:t>1 </a:t>
            </a:r>
            <a:r>
              <a:rPr lang="en-US" altLang="zh-CN" sz="4400" b="1" i="1" dirty="0"/>
              <a:t>Affiliation and address 1</a:t>
            </a:r>
            <a:r>
              <a:rPr lang="en-US" altLang="zh-CN" sz="4400" b="1" dirty="0"/>
              <a:t/>
            </a:r>
            <a:br>
              <a:rPr lang="en-US" altLang="zh-CN" sz="4400" b="1" dirty="0"/>
            </a:br>
            <a:r>
              <a:rPr lang="en-US" altLang="zh-CN" sz="4400" b="1" baseline="30000" dirty="0"/>
              <a:t>2</a:t>
            </a:r>
            <a:r>
              <a:rPr lang="en-US" altLang="zh-CN" sz="4400" b="1" dirty="0"/>
              <a:t> </a:t>
            </a:r>
            <a:r>
              <a:rPr lang="en-US" altLang="zh-CN" sz="4400" b="1" i="1" dirty="0"/>
              <a:t>Affiliation and address 2</a:t>
            </a:r>
          </a:p>
          <a:p>
            <a:pPr algn="ctr">
              <a:defRPr/>
            </a:pPr>
            <a:r>
              <a:rPr lang="en-US" altLang="zh-CN" sz="4400" b="1" dirty="0"/>
              <a:t>* Corresponding author: author@xxx.xxx</a:t>
            </a:r>
            <a:endParaRPr lang="zh-CN" altLang="zh-CN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框 84">
            <a:extLst>
              <a:ext uri="{FF2B5EF4-FFF2-40B4-BE49-F238E27FC236}">
                <a16:creationId xmlns:a16="http://schemas.microsoft.com/office/drawing/2014/main" xmlns="" id="{90AAB88C-CEFC-4601-9EDC-47EBABAB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75" y="19873579"/>
            <a:ext cx="15776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5698" b="1" i="1" dirty="0">
                <a:ea typeface="宋体" panose="02010600030101010101" pitchFamily="2" charset="-122"/>
                <a:cs typeface="Arial" panose="020B0604020202020204" pitchFamily="34" charset="0"/>
              </a:rPr>
              <a:t>Poster Contents</a:t>
            </a:r>
            <a:endParaRPr lang="zh-CN" altLang="en-US" sz="15698" b="1" i="1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495439" y="4274358"/>
            <a:ext cx="4343635" cy="3013315"/>
            <a:chOff x="5630783" y="5383029"/>
            <a:chExt cx="5005133" cy="3472217"/>
          </a:xfrm>
        </p:grpSpPr>
        <p:sp>
          <p:nvSpPr>
            <p:cNvPr id="8" name="直角三角形 7"/>
            <p:cNvSpPr/>
            <p:nvPr/>
          </p:nvSpPr>
          <p:spPr>
            <a:xfrm rot="5400000">
              <a:off x="5648325" y="5431155"/>
              <a:ext cx="1152525" cy="1152525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630783" y="5537805"/>
              <a:ext cx="0" cy="331744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648325" y="5383029"/>
              <a:ext cx="4987591" cy="481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10800000">
            <a:off x="20097514" y="4779809"/>
            <a:ext cx="4140325" cy="2872273"/>
            <a:chOff x="5630783" y="5383029"/>
            <a:chExt cx="5005133" cy="3472217"/>
          </a:xfrm>
        </p:grpSpPr>
        <p:sp>
          <p:nvSpPr>
            <p:cNvPr id="12" name="直角三角形 11"/>
            <p:cNvSpPr/>
            <p:nvPr/>
          </p:nvSpPr>
          <p:spPr>
            <a:xfrm rot="5400000">
              <a:off x="5648325" y="5431155"/>
              <a:ext cx="1152525" cy="1152525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630783" y="5537805"/>
              <a:ext cx="0" cy="331744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648325" y="5383029"/>
              <a:ext cx="4987591" cy="481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Footer Placeholder 4"/>
          <p:cNvSpPr txBox="1">
            <a:spLocks/>
          </p:cNvSpPr>
          <p:nvPr/>
        </p:nvSpPr>
        <p:spPr>
          <a:xfrm>
            <a:off x="8160392" y="41783668"/>
            <a:ext cx="19464112" cy="230003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3628390" rtl="0" eaLnBrk="1" latinLnBrk="0" hangingPunct="1">
              <a:defRPr sz="8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181419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902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220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41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224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440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63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465" algn="l" defTabSz="3628390" rtl="0" eaLnBrk="1" latinLnBrk="0" hangingPunct="1">
              <a:defRPr sz="71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24-26 October 2020 ,Beijing ,China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TM03090430[[fn=带状]]</Template>
  <TotalTime>2574</TotalTime>
  <Words>96</Words>
  <Application>Microsoft Office PowerPoint</Application>
  <PresentationFormat>自定义</PresentationFormat>
  <Paragraphs>16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ＭＳ Ｐゴシック</vt:lpstr>
      <vt:lpstr>等线</vt:lpstr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娜</dc:creator>
  <cp:lastModifiedBy>Win7_64</cp:lastModifiedBy>
  <cp:revision>73</cp:revision>
  <cp:lastPrinted>2020-09-27T03:10:26Z</cp:lastPrinted>
  <dcterms:created xsi:type="dcterms:W3CDTF">2019-09-27T07:59:00Z</dcterms:created>
  <dcterms:modified xsi:type="dcterms:W3CDTF">2020-09-27T03:18:25Z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