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60" r:id="rId2"/>
  </p:sldIdLst>
  <p:sldSz cx="32399288" cy="43200638"/>
  <p:notesSz cx="6858000" cy="9144000"/>
  <p:defaultTextStyle>
    <a:defPPr>
      <a:defRPr lang="zh-CN"/>
    </a:defPPr>
    <a:lvl1pPr marL="0" algn="l" defTabSz="3628796" rtl="0" eaLnBrk="1" latinLnBrk="0" hangingPunct="1">
      <a:defRPr sz="7143" kern="1200">
        <a:solidFill>
          <a:schemeClr val="tx1"/>
        </a:solidFill>
        <a:latin typeface="+mn-lt"/>
        <a:ea typeface="+mn-ea"/>
        <a:cs typeface="+mn-cs"/>
      </a:defRPr>
    </a:lvl1pPr>
    <a:lvl2pPr marL="1814398" algn="l" defTabSz="3628796" rtl="0" eaLnBrk="1" latinLnBrk="0" hangingPunct="1">
      <a:defRPr sz="7143" kern="1200">
        <a:solidFill>
          <a:schemeClr val="tx1"/>
        </a:solidFill>
        <a:latin typeface="+mn-lt"/>
        <a:ea typeface="+mn-ea"/>
        <a:cs typeface="+mn-cs"/>
      </a:defRPr>
    </a:lvl2pPr>
    <a:lvl3pPr marL="3628796" algn="l" defTabSz="3628796" rtl="0" eaLnBrk="1" latinLnBrk="0" hangingPunct="1">
      <a:defRPr sz="7143" kern="1200">
        <a:solidFill>
          <a:schemeClr val="tx1"/>
        </a:solidFill>
        <a:latin typeface="+mn-lt"/>
        <a:ea typeface="+mn-ea"/>
        <a:cs typeface="+mn-cs"/>
      </a:defRPr>
    </a:lvl3pPr>
    <a:lvl4pPr marL="5443195" algn="l" defTabSz="3628796" rtl="0" eaLnBrk="1" latinLnBrk="0" hangingPunct="1">
      <a:defRPr sz="7143" kern="1200">
        <a:solidFill>
          <a:schemeClr val="tx1"/>
        </a:solidFill>
        <a:latin typeface="+mn-lt"/>
        <a:ea typeface="+mn-ea"/>
        <a:cs typeface="+mn-cs"/>
      </a:defRPr>
    </a:lvl4pPr>
    <a:lvl5pPr marL="7257593" algn="l" defTabSz="3628796" rtl="0" eaLnBrk="1" latinLnBrk="0" hangingPunct="1">
      <a:defRPr sz="7143" kern="1200">
        <a:solidFill>
          <a:schemeClr val="tx1"/>
        </a:solidFill>
        <a:latin typeface="+mn-lt"/>
        <a:ea typeface="+mn-ea"/>
        <a:cs typeface="+mn-cs"/>
      </a:defRPr>
    </a:lvl5pPr>
    <a:lvl6pPr marL="9071991" algn="l" defTabSz="3628796" rtl="0" eaLnBrk="1" latinLnBrk="0" hangingPunct="1">
      <a:defRPr sz="7143" kern="1200">
        <a:solidFill>
          <a:schemeClr val="tx1"/>
        </a:solidFill>
        <a:latin typeface="+mn-lt"/>
        <a:ea typeface="+mn-ea"/>
        <a:cs typeface="+mn-cs"/>
      </a:defRPr>
    </a:lvl6pPr>
    <a:lvl7pPr marL="10886389" algn="l" defTabSz="3628796" rtl="0" eaLnBrk="1" latinLnBrk="0" hangingPunct="1">
      <a:defRPr sz="7143" kern="1200">
        <a:solidFill>
          <a:schemeClr val="tx1"/>
        </a:solidFill>
        <a:latin typeface="+mn-lt"/>
        <a:ea typeface="+mn-ea"/>
        <a:cs typeface="+mn-cs"/>
      </a:defRPr>
    </a:lvl7pPr>
    <a:lvl8pPr marL="12700787" algn="l" defTabSz="3628796" rtl="0" eaLnBrk="1" latinLnBrk="0" hangingPunct="1">
      <a:defRPr sz="7143" kern="1200">
        <a:solidFill>
          <a:schemeClr val="tx1"/>
        </a:solidFill>
        <a:latin typeface="+mn-lt"/>
        <a:ea typeface="+mn-ea"/>
        <a:cs typeface="+mn-cs"/>
      </a:defRPr>
    </a:lvl8pPr>
    <a:lvl9pPr marL="14515186" algn="l" defTabSz="3628796" rtl="0" eaLnBrk="1" latinLnBrk="0" hangingPunct="1">
      <a:defRPr sz="7143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538" userDrawn="1">
          <p15:clr>
            <a:srgbClr val="A4A3A4"/>
          </p15:clr>
        </p15:guide>
        <p15:guide id="2" pos="102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3FFFF"/>
    <a:srgbClr val="F0FCFF"/>
    <a:srgbClr val="99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7" d="100"/>
          <a:sy n="17" d="100"/>
        </p:scale>
        <p:origin x="3096" y="162"/>
      </p:cViewPr>
      <p:guideLst>
        <p:guide orient="horz" pos="13538"/>
        <p:guide pos="102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3D4C52-428B-419B-9BCD-F62F9F0650F9}" type="datetimeFigureOut">
              <a:rPr lang="zh-CN" altLang="en-US" smtClean="0"/>
              <a:t>2019/10/15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91C9F4-7AC3-49F7-8604-F3E644E42C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4985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 userDrawn="1"/>
        </p:nvSpPr>
        <p:spPr>
          <a:xfrm>
            <a:off x="0" y="0"/>
            <a:ext cx="32399288" cy="43356370"/>
          </a:xfrm>
          <a:prstGeom prst="rect">
            <a:avLst/>
          </a:prstGeom>
          <a:gradFill>
            <a:gsLst>
              <a:gs pos="57000">
                <a:srgbClr val="CADFF1"/>
              </a:gs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78" t="43655" r="1039" b="7506"/>
          <a:stretch/>
        </p:blipFill>
        <p:spPr>
          <a:xfrm>
            <a:off x="-356" y="40556329"/>
            <a:ext cx="32400000" cy="2800041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-1" y="0"/>
            <a:ext cx="32394525" cy="6115050"/>
          </a:xfrm>
          <a:prstGeom prst="rect">
            <a:avLst/>
          </a:prstGeom>
          <a:blipFill dpi="0" rotWithShape="1">
            <a:blip r:embed="rId4">
              <a:alphaModFix amt="7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-356" y="40571159"/>
            <a:ext cx="32400000" cy="2800042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4763" y="41294629"/>
            <a:ext cx="3239452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000" b="1" dirty="0">
                <a:solidFill>
                  <a:srgbClr val="FFFF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Beijing Graphene Forum 2019, 24-26 October 2019, Beijing, China</a:t>
            </a:r>
            <a:endParaRPr lang="zh-CN" altLang="en-US" sz="8000" b="1" dirty="0">
              <a:solidFill>
                <a:srgbClr val="FFFF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3096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185742" y="2300034"/>
            <a:ext cx="6986096" cy="366105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27453" y="2300034"/>
            <a:ext cx="20553298" cy="366105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54E32-9289-4093-B786-9B0A16A9531C}" type="datetimeFigureOut">
              <a:rPr lang="zh-CN" altLang="en-US" smtClean="0"/>
              <a:t>2019/10/15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D44BE-1979-41DB-8FA8-868832C8D7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9941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0578" y="10770172"/>
            <a:ext cx="27944386" cy="17970262"/>
          </a:xfrm>
        </p:spPr>
        <p:txBody>
          <a:bodyPr anchor="b"/>
          <a:lstStyle>
            <a:lvl1pPr>
              <a:defRPr sz="21259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10578" y="28910440"/>
            <a:ext cx="27944386" cy="9450136"/>
          </a:xfrm>
        </p:spPr>
        <p:txBody>
          <a:bodyPr/>
          <a:lstStyle>
            <a:lvl1pPr marL="0" indent="0">
              <a:buNone/>
              <a:defRPr sz="8504">
                <a:solidFill>
                  <a:schemeClr val="tx1"/>
                </a:solidFill>
              </a:defRPr>
            </a:lvl1pPr>
            <a:lvl2pPr marL="1619951" indent="0">
              <a:buNone/>
              <a:defRPr sz="7086">
                <a:solidFill>
                  <a:schemeClr val="tx1">
                    <a:tint val="75000"/>
                  </a:schemeClr>
                </a:solidFill>
              </a:defRPr>
            </a:lvl2pPr>
            <a:lvl3pPr marL="3239902" indent="0">
              <a:buNone/>
              <a:defRPr sz="6378">
                <a:solidFill>
                  <a:schemeClr val="tx1">
                    <a:tint val="75000"/>
                  </a:schemeClr>
                </a:solidFill>
              </a:defRPr>
            </a:lvl3pPr>
            <a:lvl4pPr marL="4859853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4pPr>
            <a:lvl5pPr marL="6479804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5pPr>
            <a:lvl6pPr marL="8099755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6pPr>
            <a:lvl7pPr marL="9719706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7pPr>
            <a:lvl8pPr marL="11339657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8pPr>
            <a:lvl9pPr marL="12959608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54E32-9289-4093-B786-9B0A16A9531C}" type="datetimeFigureOut">
              <a:rPr lang="zh-CN" altLang="en-US" smtClean="0"/>
              <a:t>2019/10/15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D44BE-1979-41DB-8FA8-868832C8D7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9320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27451" y="11500170"/>
            <a:ext cx="13769697" cy="2741040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02140" y="11500170"/>
            <a:ext cx="13769697" cy="2741040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54E32-9289-4093-B786-9B0A16A9531C}" type="datetimeFigureOut">
              <a:rPr lang="zh-CN" altLang="en-US" smtClean="0"/>
              <a:t>2019/10/15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D44BE-1979-41DB-8FA8-868832C8D7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092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1" y="2300044"/>
            <a:ext cx="27944386" cy="835012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675" y="10590160"/>
            <a:ext cx="13706415" cy="5190073"/>
          </a:xfrm>
        </p:spPr>
        <p:txBody>
          <a:bodyPr anchor="b"/>
          <a:lstStyle>
            <a:lvl1pPr marL="0" indent="0">
              <a:buNone/>
              <a:defRPr sz="8504" b="1"/>
            </a:lvl1pPr>
            <a:lvl2pPr marL="1619951" indent="0">
              <a:buNone/>
              <a:defRPr sz="7086" b="1"/>
            </a:lvl2pPr>
            <a:lvl3pPr marL="3239902" indent="0">
              <a:buNone/>
              <a:defRPr sz="6378" b="1"/>
            </a:lvl3pPr>
            <a:lvl4pPr marL="4859853" indent="0">
              <a:buNone/>
              <a:defRPr sz="5669" b="1"/>
            </a:lvl4pPr>
            <a:lvl5pPr marL="6479804" indent="0">
              <a:buNone/>
              <a:defRPr sz="5669" b="1"/>
            </a:lvl5pPr>
            <a:lvl6pPr marL="8099755" indent="0">
              <a:buNone/>
              <a:defRPr sz="5669" b="1"/>
            </a:lvl6pPr>
            <a:lvl7pPr marL="9719706" indent="0">
              <a:buNone/>
              <a:defRPr sz="5669" b="1"/>
            </a:lvl7pPr>
            <a:lvl8pPr marL="11339657" indent="0">
              <a:buNone/>
              <a:defRPr sz="5669" b="1"/>
            </a:lvl8pPr>
            <a:lvl9pPr marL="12959608" indent="0">
              <a:buNone/>
              <a:defRPr sz="5669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31675" y="15780233"/>
            <a:ext cx="13706415" cy="232103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402142" y="10590160"/>
            <a:ext cx="13773917" cy="5190073"/>
          </a:xfrm>
        </p:spPr>
        <p:txBody>
          <a:bodyPr anchor="b"/>
          <a:lstStyle>
            <a:lvl1pPr marL="0" indent="0">
              <a:buNone/>
              <a:defRPr sz="8504" b="1"/>
            </a:lvl1pPr>
            <a:lvl2pPr marL="1619951" indent="0">
              <a:buNone/>
              <a:defRPr sz="7086" b="1"/>
            </a:lvl2pPr>
            <a:lvl3pPr marL="3239902" indent="0">
              <a:buNone/>
              <a:defRPr sz="6378" b="1"/>
            </a:lvl3pPr>
            <a:lvl4pPr marL="4859853" indent="0">
              <a:buNone/>
              <a:defRPr sz="5669" b="1"/>
            </a:lvl4pPr>
            <a:lvl5pPr marL="6479804" indent="0">
              <a:buNone/>
              <a:defRPr sz="5669" b="1"/>
            </a:lvl5pPr>
            <a:lvl6pPr marL="8099755" indent="0">
              <a:buNone/>
              <a:defRPr sz="5669" b="1"/>
            </a:lvl6pPr>
            <a:lvl7pPr marL="9719706" indent="0">
              <a:buNone/>
              <a:defRPr sz="5669" b="1"/>
            </a:lvl7pPr>
            <a:lvl8pPr marL="11339657" indent="0">
              <a:buNone/>
              <a:defRPr sz="5669" b="1"/>
            </a:lvl8pPr>
            <a:lvl9pPr marL="12959608" indent="0">
              <a:buNone/>
              <a:defRPr sz="5669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402142" y="15780233"/>
            <a:ext cx="13773917" cy="232103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54E32-9289-4093-B786-9B0A16A9531C}" type="datetimeFigureOut">
              <a:rPr lang="zh-CN" altLang="en-US" smtClean="0"/>
              <a:t>2019/10/15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D44BE-1979-41DB-8FA8-868832C8D7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761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54E32-9289-4093-B786-9B0A16A9531C}" type="datetimeFigureOut">
              <a:rPr lang="zh-CN" altLang="en-US" smtClean="0"/>
              <a:t>2019/10/15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D44BE-1979-41DB-8FA8-868832C8D7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466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54E32-9289-4093-B786-9B0A16A9531C}" type="datetimeFigureOut">
              <a:rPr lang="zh-CN" altLang="en-US" smtClean="0"/>
              <a:t>2019/10/15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D44BE-1979-41DB-8FA8-868832C8D7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03509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1" y="2880042"/>
            <a:ext cx="10449614" cy="10080149"/>
          </a:xfrm>
        </p:spPr>
        <p:txBody>
          <a:bodyPr anchor="b"/>
          <a:lstStyle>
            <a:lvl1pPr>
              <a:defRPr sz="11338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73917" y="6220102"/>
            <a:ext cx="16402140" cy="30700453"/>
          </a:xfrm>
        </p:spPr>
        <p:txBody>
          <a:bodyPr/>
          <a:lstStyle>
            <a:lvl1pPr>
              <a:defRPr sz="11338"/>
            </a:lvl1pPr>
            <a:lvl2pPr>
              <a:defRPr sz="9921"/>
            </a:lvl2pPr>
            <a:lvl3pPr>
              <a:defRPr sz="8504"/>
            </a:lvl3pPr>
            <a:lvl4pPr>
              <a:defRPr sz="7086"/>
            </a:lvl4pPr>
            <a:lvl5pPr>
              <a:defRPr sz="7086"/>
            </a:lvl5pPr>
            <a:lvl6pPr>
              <a:defRPr sz="7086"/>
            </a:lvl6pPr>
            <a:lvl7pPr>
              <a:defRPr sz="7086"/>
            </a:lvl7pPr>
            <a:lvl8pPr>
              <a:defRPr sz="7086"/>
            </a:lvl8pPr>
            <a:lvl9pPr>
              <a:defRPr sz="7086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1671" y="12960191"/>
            <a:ext cx="10449614" cy="24010358"/>
          </a:xfrm>
        </p:spPr>
        <p:txBody>
          <a:bodyPr/>
          <a:lstStyle>
            <a:lvl1pPr marL="0" indent="0">
              <a:buNone/>
              <a:defRPr sz="5669"/>
            </a:lvl1pPr>
            <a:lvl2pPr marL="1619951" indent="0">
              <a:buNone/>
              <a:defRPr sz="4960"/>
            </a:lvl2pPr>
            <a:lvl3pPr marL="3239902" indent="0">
              <a:buNone/>
              <a:defRPr sz="4252"/>
            </a:lvl3pPr>
            <a:lvl4pPr marL="4859853" indent="0">
              <a:buNone/>
              <a:defRPr sz="3543"/>
            </a:lvl4pPr>
            <a:lvl5pPr marL="6479804" indent="0">
              <a:buNone/>
              <a:defRPr sz="3543"/>
            </a:lvl5pPr>
            <a:lvl6pPr marL="8099755" indent="0">
              <a:buNone/>
              <a:defRPr sz="3543"/>
            </a:lvl6pPr>
            <a:lvl7pPr marL="9719706" indent="0">
              <a:buNone/>
              <a:defRPr sz="3543"/>
            </a:lvl7pPr>
            <a:lvl8pPr marL="11339657" indent="0">
              <a:buNone/>
              <a:defRPr sz="3543"/>
            </a:lvl8pPr>
            <a:lvl9pPr marL="12959608" indent="0">
              <a:buNone/>
              <a:defRPr sz="3543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54E32-9289-4093-B786-9B0A16A9531C}" type="datetimeFigureOut">
              <a:rPr lang="zh-CN" altLang="en-US" smtClean="0"/>
              <a:t>2019/10/15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D44BE-1979-41DB-8FA8-868832C8D7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517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1" y="2880042"/>
            <a:ext cx="10449614" cy="10080149"/>
          </a:xfrm>
        </p:spPr>
        <p:txBody>
          <a:bodyPr anchor="b"/>
          <a:lstStyle>
            <a:lvl1pPr>
              <a:defRPr sz="11338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73917" y="6220102"/>
            <a:ext cx="16402140" cy="30700453"/>
          </a:xfrm>
        </p:spPr>
        <p:txBody>
          <a:bodyPr anchor="t"/>
          <a:lstStyle>
            <a:lvl1pPr marL="0" indent="0">
              <a:buNone/>
              <a:defRPr sz="11338"/>
            </a:lvl1pPr>
            <a:lvl2pPr marL="1619951" indent="0">
              <a:buNone/>
              <a:defRPr sz="9921"/>
            </a:lvl2pPr>
            <a:lvl3pPr marL="3239902" indent="0">
              <a:buNone/>
              <a:defRPr sz="8504"/>
            </a:lvl3pPr>
            <a:lvl4pPr marL="4859853" indent="0">
              <a:buNone/>
              <a:defRPr sz="7086"/>
            </a:lvl4pPr>
            <a:lvl5pPr marL="6479804" indent="0">
              <a:buNone/>
              <a:defRPr sz="7086"/>
            </a:lvl5pPr>
            <a:lvl6pPr marL="8099755" indent="0">
              <a:buNone/>
              <a:defRPr sz="7086"/>
            </a:lvl6pPr>
            <a:lvl7pPr marL="9719706" indent="0">
              <a:buNone/>
              <a:defRPr sz="7086"/>
            </a:lvl7pPr>
            <a:lvl8pPr marL="11339657" indent="0">
              <a:buNone/>
              <a:defRPr sz="7086"/>
            </a:lvl8pPr>
            <a:lvl9pPr marL="12959608" indent="0">
              <a:buNone/>
              <a:defRPr sz="7086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1671" y="12960191"/>
            <a:ext cx="10449614" cy="24010358"/>
          </a:xfrm>
        </p:spPr>
        <p:txBody>
          <a:bodyPr/>
          <a:lstStyle>
            <a:lvl1pPr marL="0" indent="0">
              <a:buNone/>
              <a:defRPr sz="5669"/>
            </a:lvl1pPr>
            <a:lvl2pPr marL="1619951" indent="0">
              <a:buNone/>
              <a:defRPr sz="4960"/>
            </a:lvl2pPr>
            <a:lvl3pPr marL="3239902" indent="0">
              <a:buNone/>
              <a:defRPr sz="4252"/>
            </a:lvl3pPr>
            <a:lvl4pPr marL="4859853" indent="0">
              <a:buNone/>
              <a:defRPr sz="3543"/>
            </a:lvl4pPr>
            <a:lvl5pPr marL="6479804" indent="0">
              <a:buNone/>
              <a:defRPr sz="3543"/>
            </a:lvl5pPr>
            <a:lvl6pPr marL="8099755" indent="0">
              <a:buNone/>
              <a:defRPr sz="3543"/>
            </a:lvl6pPr>
            <a:lvl7pPr marL="9719706" indent="0">
              <a:buNone/>
              <a:defRPr sz="3543"/>
            </a:lvl7pPr>
            <a:lvl8pPr marL="11339657" indent="0">
              <a:buNone/>
              <a:defRPr sz="3543"/>
            </a:lvl8pPr>
            <a:lvl9pPr marL="12959608" indent="0">
              <a:buNone/>
              <a:defRPr sz="3543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54E32-9289-4093-B786-9B0A16A9531C}" type="datetimeFigureOut">
              <a:rPr lang="zh-CN" altLang="en-US" smtClean="0"/>
              <a:t>2019/10/15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D44BE-1979-41DB-8FA8-868832C8D7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4558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54E32-9289-4093-B786-9B0A16A9531C}" type="datetimeFigureOut">
              <a:rPr lang="zh-CN" altLang="en-US" smtClean="0"/>
              <a:t>2019/10/15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D44BE-1979-41DB-8FA8-868832C8D7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1304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27451" y="2300044"/>
            <a:ext cx="27944386" cy="8350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27451" y="11500170"/>
            <a:ext cx="27944386" cy="27410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27451" y="40040601"/>
            <a:ext cx="7289840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54E32-9289-4093-B786-9B0A16A9531C}" type="datetimeFigureOut">
              <a:rPr lang="zh-CN" altLang="en-US" smtClean="0"/>
              <a:t>2019/10/15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732264" y="40040601"/>
            <a:ext cx="10934760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881997" y="40040601"/>
            <a:ext cx="7289840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0D44BE-1979-41DB-8FA8-868832C8D7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390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</p:sldLayoutIdLst>
  <p:txStyles>
    <p:titleStyle>
      <a:lvl1pPr algn="l" defTabSz="3239902" rtl="0" eaLnBrk="1" latinLnBrk="0" hangingPunct="1">
        <a:lnSpc>
          <a:spcPct val="90000"/>
        </a:lnSpc>
        <a:spcBef>
          <a:spcPct val="0"/>
        </a:spcBef>
        <a:buNone/>
        <a:defRPr sz="155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09976" indent="-809976" algn="l" defTabSz="3239902" rtl="0" eaLnBrk="1" latinLnBrk="0" hangingPunct="1">
        <a:lnSpc>
          <a:spcPct val="90000"/>
        </a:lnSpc>
        <a:spcBef>
          <a:spcPts val="3543"/>
        </a:spcBef>
        <a:buFont typeface="Arial" panose="020B0604020202020204" pitchFamily="34" charset="0"/>
        <a:buChar char="•"/>
        <a:defRPr sz="9921" kern="1200">
          <a:solidFill>
            <a:schemeClr val="tx1"/>
          </a:solidFill>
          <a:latin typeface="+mn-lt"/>
          <a:ea typeface="+mn-ea"/>
          <a:cs typeface="+mn-cs"/>
        </a:defRPr>
      </a:lvl1pPr>
      <a:lvl2pPr marL="2429927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8504" kern="1200">
          <a:solidFill>
            <a:schemeClr val="tx1"/>
          </a:solidFill>
          <a:latin typeface="+mn-lt"/>
          <a:ea typeface="+mn-ea"/>
          <a:cs typeface="+mn-cs"/>
        </a:defRPr>
      </a:lvl2pPr>
      <a:lvl3pPr marL="4049878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7086" kern="1200">
          <a:solidFill>
            <a:schemeClr val="tx1"/>
          </a:solidFill>
          <a:latin typeface="+mn-lt"/>
          <a:ea typeface="+mn-ea"/>
          <a:cs typeface="+mn-cs"/>
        </a:defRPr>
      </a:lvl3pPr>
      <a:lvl4pPr marL="5669829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4pPr>
      <a:lvl5pPr marL="7289780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5pPr>
      <a:lvl6pPr marL="8909731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6pPr>
      <a:lvl7pPr marL="10529682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7pPr>
      <a:lvl8pPr marL="12149633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8pPr>
      <a:lvl9pPr marL="13769584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1pPr>
      <a:lvl2pPr marL="1619951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2pPr>
      <a:lvl3pPr marL="3239902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3pPr>
      <a:lvl4pPr marL="4859853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4pPr>
      <a:lvl5pPr marL="6479804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5pPr>
      <a:lvl6pPr marL="8099755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6pPr>
      <a:lvl7pPr marL="9719706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7pPr>
      <a:lvl8pPr marL="11339657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8pPr>
      <a:lvl9pPr marL="12959608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>
            <a:extLst>
              <a:ext uri="{FF2B5EF4-FFF2-40B4-BE49-F238E27FC236}">
                <a16:creationId xmlns:a16="http://schemas.microsoft.com/office/drawing/2014/main" id="{19A16CBB-A687-4BDE-8573-5866693704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9950" y="7186613"/>
            <a:ext cx="30654625" cy="2330450"/>
          </a:xfrm>
          <a:prstGeom prst="rect">
            <a:avLst/>
          </a:prstGeom>
          <a:noFill/>
          <a:ln>
            <a:noFill/>
          </a:ln>
          <a:extLst>
            <a:ext uri="{91240B29-F687-4f45-9708-019B960494DF}"/>
          </a:extLst>
        </p:spPr>
        <p:txBody>
          <a:bodyPr/>
          <a:lstStyle>
            <a:lvl1pPr defTabSz="4389438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37931725" indent="-37474525" defTabSz="4389438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>
              <a:defRPr/>
            </a:pPr>
            <a:r>
              <a:rPr lang="en-US" altLang="zh-CN" sz="10825" b="1" i="1" dirty="0"/>
              <a:t>Poster Title</a:t>
            </a:r>
            <a:endParaRPr lang="zh-CN" altLang="zh-CN" sz="10825" i="1" dirty="0"/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A91A691E-499E-4A63-9F8E-68FDAA1B53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9517063"/>
            <a:ext cx="32394525" cy="23304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>
              <a:defRPr/>
            </a:pPr>
            <a:r>
              <a:rPr lang="en-US" altLang="zh-CN" sz="3937" b="1" dirty="0"/>
              <a:t>First Author,</a:t>
            </a:r>
            <a:r>
              <a:rPr lang="en-US" altLang="zh-CN" sz="3937" b="1" baseline="30000" dirty="0"/>
              <a:t>1</a:t>
            </a:r>
            <a:r>
              <a:rPr lang="en-US" altLang="zh-CN" sz="3937" b="1" dirty="0"/>
              <a:t> Second Author,</a:t>
            </a:r>
            <a:r>
              <a:rPr lang="en-US" altLang="zh-CN" sz="3937" b="1" baseline="30000" dirty="0"/>
              <a:t>2</a:t>
            </a:r>
            <a:r>
              <a:rPr lang="en-US" altLang="zh-CN" sz="3937" b="1" dirty="0"/>
              <a:t>…, </a:t>
            </a:r>
            <a:r>
              <a:rPr lang="en-US" altLang="zh-CN" sz="3937" b="1" u="sng" dirty="0"/>
              <a:t>Corresponding author</a:t>
            </a:r>
            <a:r>
              <a:rPr lang="en-US" altLang="zh-CN" sz="3937" b="1" baseline="30000" dirty="0"/>
              <a:t>1,2 </a:t>
            </a:r>
            <a:r>
              <a:rPr lang="en-US" altLang="zh-CN" sz="3937" b="1" dirty="0"/>
              <a:t>*</a:t>
            </a:r>
            <a:endParaRPr lang="zh-CN" altLang="zh-CN" sz="3937" b="1" dirty="0"/>
          </a:p>
          <a:p>
            <a:pPr algn="ctr">
              <a:defRPr/>
            </a:pPr>
            <a:r>
              <a:rPr lang="en-US" altLang="zh-CN" sz="3543" b="1" baseline="30000" dirty="0"/>
              <a:t>1 </a:t>
            </a:r>
            <a:r>
              <a:rPr lang="en-US" altLang="zh-CN" sz="3543" b="1" i="1" dirty="0"/>
              <a:t>Affiliation and address 1</a:t>
            </a:r>
            <a:r>
              <a:rPr lang="en-US" altLang="zh-CN" sz="3543" b="1" dirty="0"/>
              <a:t/>
            </a:r>
            <a:br>
              <a:rPr lang="en-US" altLang="zh-CN" sz="3543" b="1" dirty="0"/>
            </a:br>
            <a:r>
              <a:rPr lang="en-US" altLang="zh-CN" sz="3543" b="1" baseline="30000" dirty="0"/>
              <a:t>2</a:t>
            </a:r>
            <a:r>
              <a:rPr lang="en-US" altLang="zh-CN" sz="3543" b="1" dirty="0"/>
              <a:t> </a:t>
            </a:r>
            <a:r>
              <a:rPr lang="en-US" altLang="zh-CN" sz="3543" b="1" i="1" dirty="0"/>
              <a:t>Affiliation and address 2</a:t>
            </a:r>
          </a:p>
          <a:p>
            <a:pPr algn="ctr">
              <a:defRPr/>
            </a:pPr>
            <a:r>
              <a:rPr lang="en-US" altLang="zh-CN" sz="3543" b="1" dirty="0"/>
              <a:t>* Corresponding author: author@xxx.xxx</a:t>
            </a:r>
            <a:endParaRPr lang="zh-CN" altLang="zh-CN" sz="3445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文本框 84">
            <a:extLst>
              <a:ext uri="{FF2B5EF4-FFF2-40B4-BE49-F238E27FC236}">
                <a16:creationId xmlns:a16="http://schemas.microsoft.com/office/drawing/2014/main" id="{90AAB88C-CEFC-4601-9EDC-47EBABAB91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08975" y="18381663"/>
            <a:ext cx="15776575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5698" b="1" i="1" dirty="0">
                <a:ea typeface="宋体" panose="02010600030101010101" pitchFamily="2" charset="-122"/>
                <a:cs typeface="Arial" panose="020B0604020202020204" pitchFamily="34" charset="0"/>
              </a:rPr>
              <a:t>Poster Contents</a:t>
            </a:r>
            <a:endParaRPr lang="zh-CN" altLang="en-US" sz="15698" b="1" i="1" dirty="0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75083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160</TotalTime>
  <Words>17</Words>
  <Application>Microsoft Office PowerPoint</Application>
  <PresentationFormat>自定义</PresentationFormat>
  <Paragraphs>5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9" baseType="lpstr">
      <vt:lpstr>Arial Unicode MS</vt:lpstr>
      <vt:lpstr>ＭＳ Ｐゴシック</vt:lpstr>
      <vt:lpstr>等线</vt:lpstr>
      <vt:lpstr>宋体</vt:lpstr>
      <vt:lpstr>Arial</vt:lpstr>
      <vt:lpstr>Calibri</vt:lpstr>
      <vt:lpstr>Calibri Light</vt:lpstr>
      <vt:lpstr>Office 主题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 娜</dc:creator>
  <cp:lastModifiedBy>dell</cp:lastModifiedBy>
  <cp:revision>41</cp:revision>
  <dcterms:created xsi:type="dcterms:W3CDTF">2019-09-27T07:59:23Z</dcterms:created>
  <dcterms:modified xsi:type="dcterms:W3CDTF">2019-10-15T05:58:22Z</dcterms:modified>
</cp:coreProperties>
</file>