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32399288" cy="43200638"/>
  <p:notesSz cx="6858000" cy="9144000"/>
  <p:defaultTextStyle>
    <a:defPPr>
      <a:defRPr lang="zh-CN"/>
    </a:defPPr>
    <a:lvl1pPr marL="0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538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FFFF"/>
    <a:srgbClr val="F0FC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7" d="100"/>
          <a:sy n="17" d="100"/>
        </p:scale>
        <p:origin x="3096" y="162"/>
      </p:cViewPr>
      <p:guideLst>
        <p:guide orient="horz" pos="13538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5CEF7-4BAC-4DFA-A515-1A254F0E5C87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A6BA7-EAA6-4B7D-8328-B4F8B8570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61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D4C52-428B-419B-9BCD-F62F9F0650F9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1C9F4-7AC3-49F7-8604-F3E644E42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9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5A0C8C3-C5E2-41F8-8255-6CECD45835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"/>
            <a:ext cx="32399288" cy="4319905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382" y="41351779"/>
            <a:ext cx="323945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2019 </a:t>
            </a:r>
            <a:r>
              <a:rPr lang="zh-CN" altLang="en-US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北京石墨烯论坛，</a:t>
            </a:r>
            <a:r>
              <a:rPr lang="en-US" altLang="zh-CN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2019</a:t>
            </a:r>
            <a:r>
              <a:rPr lang="zh-CN" altLang="en-US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</a:t>
            </a:r>
            <a:r>
              <a:rPr lang="en-US" altLang="zh-CN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24-26</a:t>
            </a:r>
            <a:r>
              <a:rPr lang="zh-CN" altLang="en-US" sz="8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日，北京，中国</a:t>
            </a:r>
            <a:endParaRPr lang="zh-CN" altLang="en-US" sz="8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32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5A0C8C3-C5E2-41F8-8255-6CECD4583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"/>
            <a:ext cx="32399288" cy="4319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9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19A16CBB-A687-4BDE-8573-586669370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950" y="6604724"/>
            <a:ext cx="30654625" cy="2330450"/>
          </a:xfrm>
          <a:prstGeom prst="rect">
            <a:avLst/>
          </a:prstGeom>
          <a:noFill/>
          <a:ln>
            <a:noFill/>
          </a:ln>
          <a:extLst>
            <a:ext uri="{91240B29-F687-4f45-9708-019B960494DF}"/>
          </a:extLst>
        </p:spPr>
        <p:txBody>
          <a:bodyPr/>
          <a:lstStyle>
            <a:lvl1pPr defTabSz="4389438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defTabSz="4389438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r>
              <a:rPr lang="zh-CN" altLang="en-US" sz="1082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报告题目</a:t>
            </a:r>
            <a:endParaRPr lang="zh-CN" altLang="zh-CN" sz="108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A91A691E-499E-4A63-9F8E-68FDAA1B5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935174"/>
            <a:ext cx="3239452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r>
              <a:rPr lang="zh-CN" altLang="en-US" sz="3937" b="1" dirty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en-US" altLang="zh-CN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3937" b="1" baseline="30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en-US" altLang="zh-CN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3937" b="1" baseline="30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937" b="1" dirty="0">
                <a:latin typeface="黑体" panose="02010609060101010101" pitchFamily="49" charset="-122"/>
                <a:ea typeface="黑体" panose="02010609060101010101" pitchFamily="49" charset="-122"/>
              </a:rPr>
              <a:t>…, </a:t>
            </a:r>
            <a:r>
              <a:rPr lang="zh-CN" altLang="en-US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通讯作者</a:t>
            </a:r>
            <a:r>
              <a:rPr lang="en-US" altLang="zh-CN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937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责任人</a:t>
            </a:r>
            <a:r>
              <a:rPr lang="en-US" altLang="zh-CN" sz="3937" b="1" baseline="30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1,2 </a:t>
            </a:r>
            <a:r>
              <a:rPr lang="en-US" altLang="zh-CN" sz="3937" b="1" dirty="0"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endParaRPr lang="zh-CN" altLang="zh-CN" sz="3937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en-US" altLang="zh-CN" sz="3543" b="1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通讯地址</a:t>
            </a:r>
            <a:r>
              <a:rPr lang="en-US" altLang="zh-CN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543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br>
              <a:rPr lang="en-US" altLang="zh-CN" sz="3543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543" b="1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543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通讯地址</a:t>
            </a:r>
            <a:r>
              <a:rPr lang="en-US" altLang="zh-CN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543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  <a:p>
            <a:pPr algn="ctr">
              <a:defRPr/>
            </a:pPr>
            <a:r>
              <a:rPr lang="en-US" altLang="zh-CN" sz="3543" b="1" dirty="0">
                <a:latin typeface="黑体" panose="02010609060101010101" pitchFamily="49" charset="-122"/>
                <a:ea typeface="黑体" panose="02010609060101010101" pitchFamily="49" charset="-122"/>
              </a:rPr>
              <a:t>* </a:t>
            </a:r>
            <a:r>
              <a:rPr lang="zh-CN" altLang="en-US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第一作者或通讯作者邮箱</a:t>
            </a:r>
            <a:r>
              <a:rPr lang="en-US" altLang="zh-CN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zh-CN" altLang="en-US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en-US" altLang="zh-CN" sz="3543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@</a:t>
            </a:r>
            <a:r>
              <a:rPr lang="en-US" altLang="zh-CN" sz="3543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xxx.xxx</a:t>
            </a:r>
            <a:endParaRPr lang="zh-CN" altLang="zh-CN" sz="3445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84">
            <a:extLst>
              <a:ext uri="{FF2B5EF4-FFF2-40B4-BE49-F238E27FC236}">
                <a16:creationId xmlns:a16="http://schemas.microsoft.com/office/drawing/2014/main" id="{90AAB88C-CEFC-4601-9EDC-47EBABAB9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62153" y="19903761"/>
            <a:ext cx="8270213" cy="2508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5698" b="1" dirty="0" smtClean="0">
                <a:ea typeface="宋体" panose="02010600030101010101" pitchFamily="2" charset="-122"/>
                <a:cs typeface="Arial" panose="020B0604020202020204" pitchFamily="34" charset="0"/>
              </a:rPr>
              <a:t>海报内容</a:t>
            </a:r>
            <a:endParaRPr lang="zh-CN" altLang="en-US" sz="15698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508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21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黑体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娜</dc:creator>
  <cp:lastModifiedBy>dell</cp:lastModifiedBy>
  <cp:revision>48</cp:revision>
  <dcterms:created xsi:type="dcterms:W3CDTF">2019-09-27T07:59:23Z</dcterms:created>
  <dcterms:modified xsi:type="dcterms:W3CDTF">2019-10-15T07:44:18Z</dcterms:modified>
</cp:coreProperties>
</file>